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57" r:id="rId30"/>
    <p:sldId id="259" r:id="rId31"/>
    <p:sldId id="321" r:id="rId32"/>
    <p:sldId id="258" r:id="rId33"/>
    <p:sldId id="320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00FF"/>
    <a:srgbClr val="FFFF00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inimized">
    <p:restoredLeft sz="32787"/>
    <p:restoredTop sz="90929"/>
  </p:normalViewPr>
  <p:slideViewPr>
    <p:cSldViewPr>
      <p:cViewPr varScale="1">
        <p:scale>
          <a:sx n="21" d="100"/>
          <a:sy n="21" d="100"/>
        </p:scale>
        <p:origin x="-13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9F604-7B99-4BF2-B086-C63B129E8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86AEF-E200-4890-B40F-0EB8EB9B46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72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B575E-AB29-44DE-8B45-E4A3DC6751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4CEAF-ED5D-4932-AF59-0030F8EC1E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4EBC9-E6E3-4E55-B749-617A0975E7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2F1F2-9544-443B-A877-D77B3D83AC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DC47D-76BE-41E7-88EE-EB6DC7082A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C4985-CFD9-439A-86DF-36941D900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A061D-7682-43F1-A625-585306414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1E57F-A67C-47CA-B5BC-6F43EB3AC1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D15E3-8899-42D6-A2F6-9A956616F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100000">
              <a:srgbClr val="000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924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8F2378-EFDA-4025-914C-529C965640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5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5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6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6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</a:t>
            </a:r>
          </a:p>
        </p:txBody>
      </p:sp>
      <p:sp>
        <p:nvSpPr>
          <p:cNvPr id="20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</a:t>
            </a:r>
          </a:p>
        </p:txBody>
      </p:sp>
      <p:sp>
        <p:nvSpPr>
          <p:cNvPr id="205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3</a:t>
            </a:r>
          </a:p>
        </p:txBody>
      </p:sp>
      <p:sp>
        <p:nvSpPr>
          <p:cNvPr id="205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4</a:t>
            </a:r>
          </a:p>
        </p:txBody>
      </p:sp>
      <p:sp>
        <p:nvSpPr>
          <p:cNvPr id="2055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5</a:t>
            </a:r>
          </a:p>
        </p:txBody>
      </p:sp>
      <p:sp>
        <p:nvSpPr>
          <p:cNvPr id="2057" name="AutoShape 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6</a:t>
            </a:r>
          </a:p>
        </p:txBody>
      </p:sp>
      <p:sp>
        <p:nvSpPr>
          <p:cNvPr id="2058" name="AutoShape 1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7</a:t>
            </a:r>
          </a:p>
        </p:txBody>
      </p:sp>
      <p:sp>
        <p:nvSpPr>
          <p:cNvPr id="2059" name="AutoShape 11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8</a:t>
            </a:r>
          </a:p>
        </p:txBody>
      </p:sp>
      <p:sp>
        <p:nvSpPr>
          <p:cNvPr id="2060" name="AutoShape 12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9</a:t>
            </a:r>
          </a:p>
        </p:txBody>
      </p:sp>
      <p:sp>
        <p:nvSpPr>
          <p:cNvPr id="2061" name="AutoShape 13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10</a:t>
            </a:r>
          </a:p>
        </p:txBody>
      </p:sp>
      <p:sp>
        <p:nvSpPr>
          <p:cNvPr id="2062" name="AutoShape 14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11</a:t>
            </a:r>
          </a:p>
        </p:txBody>
      </p:sp>
      <p:sp>
        <p:nvSpPr>
          <p:cNvPr id="2063" name="AutoShape 15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12</a:t>
            </a:r>
          </a:p>
        </p:txBody>
      </p:sp>
      <p:sp>
        <p:nvSpPr>
          <p:cNvPr id="2064" name="AutoShape 16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13</a:t>
            </a:r>
          </a:p>
        </p:txBody>
      </p:sp>
      <p:sp>
        <p:nvSpPr>
          <p:cNvPr id="2065" name="AutoShape 17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14</a:t>
            </a:r>
          </a:p>
        </p:txBody>
      </p:sp>
      <p:sp>
        <p:nvSpPr>
          <p:cNvPr id="2066" name="AutoShape 18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15</a:t>
            </a:r>
          </a:p>
        </p:txBody>
      </p:sp>
      <p:sp>
        <p:nvSpPr>
          <p:cNvPr id="2067" name="AutoShape 19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16</a:t>
            </a:r>
          </a:p>
        </p:txBody>
      </p:sp>
      <p:sp>
        <p:nvSpPr>
          <p:cNvPr id="2068" name="AutoShape 20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17</a:t>
            </a:r>
          </a:p>
        </p:txBody>
      </p:sp>
      <p:sp>
        <p:nvSpPr>
          <p:cNvPr id="2069" name="AutoShape 21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18</a:t>
            </a:r>
            <a:endParaRPr lang="en-US" sz="3600"/>
          </a:p>
        </p:txBody>
      </p:sp>
      <p:sp>
        <p:nvSpPr>
          <p:cNvPr id="2070" name="AutoShape 22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19</a:t>
            </a:r>
          </a:p>
        </p:txBody>
      </p:sp>
      <p:sp>
        <p:nvSpPr>
          <p:cNvPr id="2071" name="AutoShape 23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20</a:t>
            </a:r>
          </a:p>
        </p:txBody>
      </p:sp>
      <p:sp>
        <p:nvSpPr>
          <p:cNvPr id="2072" name="AutoShape 24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21</a:t>
            </a:r>
          </a:p>
        </p:txBody>
      </p:sp>
      <p:sp>
        <p:nvSpPr>
          <p:cNvPr id="2073" name="AutoShape 25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22</a:t>
            </a:r>
          </a:p>
        </p:txBody>
      </p:sp>
      <p:sp>
        <p:nvSpPr>
          <p:cNvPr id="2074" name="AutoShape 26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23</a:t>
            </a:r>
          </a:p>
        </p:txBody>
      </p:sp>
      <p:sp>
        <p:nvSpPr>
          <p:cNvPr id="2075" name="AutoShape 27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24</a:t>
            </a:r>
          </a:p>
        </p:txBody>
      </p:sp>
      <p:sp>
        <p:nvSpPr>
          <p:cNvPr id="2076" name="AutoShape 28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25</a:t>
            </a:r>
          </a:p>
        </p:txBody>
      </p:sp>
      <p:sp>
        <p:nvSpPr>
          <p:cNvPr id="2077" name="AutoShape 29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26</a:t>
            </a:r>
          </a:p>
        </p:txBody>
      </p:sp>
      <p:sp>
        <p:nvSpPr>
          <p:cNvPr id="2078" name="AutoShape 3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27</a:t>
            </a:r>
          </a:p>
        </p:txBody>
      </p:sp>
      <p:sp>
        <p:nvSpPr>
          <p:cNvPr id="2079" name="AutoShape 31">
            <a:hlinkClick r:id="rId2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28</a:t>
            </a:r>
          </a:p>
        </p:txBody>
      </p:sp>
      <p:sp>
        <p:nvSpPr>
          <p:cNvPr id="2080" name="AutoShape 32">
            <a:hlinkClick r:id="rId2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29</a:t>
            </a:r>
          </a:p>
        </p:txBody>
      </p:sp>
      <p:sp>
        <p:nvSpPr>
          <p:cNvPr id="2081" name="AutoShape 33">
            <a:hlinkClick r:id="rId3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30</a:t>
            </a:r>
          </a:p>
        </p:txBody>
      </p:sp>
      <p:sp>
        <p:nvSpPr>
          <p:cNvPr id="2119" name="WordArt 71"/>
          <p:cNvSpPr>
            <a:spLocks noChangeArrowheads="1" noChangeShapeType="1" noTextEdit="1"/>
          </p:cNvSpPr>
          <p:nvPr/>
        </p:nvSpPr>
        <p:spPr bwMode="auto">
          <a:xfrm>
            <a:off x="2590800" y="0"/>
            <a:ext cx="4419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Jeopardy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10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 = { ( -1, 7), (1, 2), (6, 7), (9, -7), (11, -1)} Is it a function 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11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Determine whether the diagram could represent a function  </a:t>
            </a:r>
            <a:br>
              <a:rPr lang="en-US"/>
            </a:br>
            <a:r>
              <a:rPr lang="en-US"/>
              <a:t>     -9            -18</a:t>
            </a:r>
            <a:br>
              <a:rPr lang="en-US"/>
            </a:br>
            <a:r>
              <a:rPr lang="en-US"/>
              <a:t>       2              13</a:t>
            </a:r>
            <a:br>
              <a:rPr lang="en-US"/>
            </a:br>
            <a:r>
              <a:rPr lang="en-US"/>
              <a:t>      -15              -7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4114800" y="3429000"/>
            <a:ext cx="1447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114800" y="4114800"/>
            <a:ext cx="1676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4114800" y="4114800"/>
            <a:ext cx="1676400" cy="6858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4343400" y="4953000"/>
            <a:ext cx="1371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12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Find a slope intercept form of the line satisfying the given condition : parallel to y = 4x – 2, passing through (1, 3)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13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Find the slope intercept form of the line satisfying the given condition : perpendicular to y = (-1/3)x + 4, passing through ( -3, 5) 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14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Find the equation of a Horizontal line passing through (3, -4)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15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From 1992 to 1999, the number of automobile veichle tags purchased in a certain city can be modeled by f(x) = 71(x – 1992) + 933. Find the number of veichle tags purchased in 1995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16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Determine the given values of x are solutions to the compound inequality.(Y/N)      x + 5 &lt; - 10 or x + 5 &gt; 10;  x = -15, x = - 5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17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Write the inequality in interval notation { x/ x &lt; -1 or x &gt;   4}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H="1">
            <a:off x="4343400" y="3962400"/>
            <a:ext cx="457200" cy="228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18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Solve the linear equation x/10 – 4 = -3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19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Solve the system of linear equations by elimination x + y = 3, x – y = 1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Select the formula that best models the table,  y =x+ 3, y = 2x, y = 2x + 1, y = x + 2</a:t>
            </a:r>
          </a:p>
        </p:txBody>
      </p:sp>
      <p:graphicFrame>
        <p:nvGraphicFramePr>
          <p:cNvPr id="7214" name="Group 46"/>
          <p:cNvGraphicFramePr>
            <a:graphicFrameLocks noGrp="1"/>
          </p:cNvGraphicFramePr>
          <p:nvPr/>
        </p:nvGraphicFramePr>
        <p:xfrm>
          <a:off x="1828800" y="4495800"/>
          <a:ext cx="5867400" cy="1243648"/>
        </p:xfrm>
        <a:graphic>
          <a:graphicData uri="http://schemas.openxmlformats.org/drawingml/2006/table">
            <a:tbl>
              <a:tblPr/>
              <a:tblGrid>
                <a:gridCol w="1173163"/>
                <a:gridCol w="1173162"/>
                <a:gridCol w="1174750"/>
                <a:gridCol w="1173163"/>
                <a:gridCol w="1173162"/>
              </a:tblGrid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-7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2468563" y="4618038"/>
            <a:ext cx="518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             -6           -5              -4       -3</a:t>
            </a:r>
          </a:p>
          <a:p>
            <a:r>
              <a:rPr lang="en-US">
                <a:solidFill>
                  <a:srgbClr val="FFFF00"/>
                </a:solidFill>
              </a:rPr>
              <a:t>             -3         -2               -1           0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20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Solve the system of equation 1/6 x – 1/3 y = -1,  1/3 x + 5/6  y  = 7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21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2r – 3t = 7, -4r + 6t = - 14 ,  dependent or inconsistent solution 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22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m –n = 5, m – n = 7 What type of solution 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23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1295400" y="3505200"/>
            <a:ext cx="6629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 flipV="1">
            <a:off x="4572000" y="1143000"/>
            <a:ext cx="0" cy="41148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V="1">
            <a:off x="2286000" y="1676400"/>
            <a:ext cx="5715000" cy="2667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5334000" y="990600"/>
            <a:ext cx="2667000" cy="3810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876800"/>
            <a:ext cx="7924800" cy="1295400"/>
          </a:xfrm>
        </p:spPr>
        <p:txBody>
          <a:bodyPr/>
          <a:lstStyle/>
          <a:p>
            <a:r>
              <a:rPr lang="en-US"/>
              <a:t>What type of solution 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24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Solve the inequality </a:t>
            </a:r>
            <a:br>
              <a:rPr lang="en-US"/>
            </a:br>
            <a:r>
              <a:rPr lang="en-US"/>
              <a:t>4x – 2 &gt; 5/2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flipH="1">
            <a:off x="4648200" y="3810000"/>
            <a:ext cx="457200" cy="152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25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Solve the inequality </a:t>
            </a:r>
            <a:br>
              <a:rPr lang="en-US"/>
            </a:br>
            <a:r>
              <a:rPr lang="en-US"/>
              <a:t> 4/5 x  - 1/5  &gt;  - 5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flipH="1">
            <a:off x="5486400" y="3581400"/>
            <a:ext cx="381000" cy="152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26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Are 2x &gt; 6 and x&gt; 3 equivalent inequalities 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10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102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Text Box 1028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27</a:t>
            </a:r>
          </a:p>
        </p:txBody>
      </p:sp>
      <p:sp>
        <p:nvSpPr>
          <p:cNvPr id="33797" name="Rectangle 102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Can a linear inequality have infinitely many solutions 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28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Aids research funding in 1994 was $ 1.3 billion and in 2000 it was $ 1.8 billion. Use a linear function to estimate the years in which AIDS funding was greater than or equal to $1.55 billion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29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The median price P of a single family home from 1980 to 1991 may be modeled by P(x) = 3400(x – 1980) + 61,000, where x is the year. Determine the years when the median price ranged from $ 78,000 to $ 95,000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3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Evaluate the expression in standard form 4.187 x 10- 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6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30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The formula for a Perimeter of a rectangle whose length is L and width is W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 two perpendicular lines have slopes m1 and m2, what can be said about m1 and m2, then    m1.m2 =?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 y = x + 3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y = x + 3</a:t>
            </a:r>
          </a:p>
        </p:txBody>
      </p:sp>
    </p:spTree>
  </p:cSld>
  <p:clrMapOvr>
    <a:masterClrMapping/>
  </p:clrMapOvr>
  <p:transition spd="med">
    <p:checke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3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0.000004187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4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24,000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5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-5x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6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256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7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- 512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4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Evaluate the expression in standard form (4 x 10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9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)(6 x 10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-6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)</a:t>
            </a:r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8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15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9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6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10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Yes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11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No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12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y = 4x - 1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13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y = 3x + 14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14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y = -4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15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1146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16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No, No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17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 -    , -1) U [4,    )</a:t>
            </a:r>
          </a:p>
        </p:txBody>
      </p:sp>
      <p:graphicFrame>
        <p:nvGraphicFramePr>
          <p:cNvPr id="71680" name="Object 0"/>
          <p:cNvGraphicFramePr>
            <a:graphicFrameLocks noChangeAspect="1"/>
          </p:cNvGraphicFramePr>
          <p:nvPr/>
        </p:nvGraphicFramePr>
        <p:xfrm>
          <a:off x="3200400" y="3124200"/>
          <a:ext cx="152400" cy="127000"/>
        </p:xfrm>
        <a:graphic>
          <a:graphicData uri="http://schemas.openxmlformats.org/presentationml/2006/ole">
            <p:oleObj spid="_x0000_s71680" name="Equation" r:id="rId3" imgW="152280" imgH="126720" progId="Equation.3">
              <p:embed/>
            </p:oleObj>
          </a:graphicData>
        </a:graphic>
      </p:graphicFrame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6248400" y="3048000"/>
          <a:ext cx="152400" cy="127000"/>
        </p:xfrm>
        <a:graphic>
          <a:graphicData uri="http://schemas.openxmlformats.org/presentationml/2006/ole">
            <p:oleObj spid="_x0000_s71681" name="Equation" r:id="rId4" imgW="152280" imgH="126720" progId="Equation.3">
              <p:embed/>
            </p:oleObj>
          </a:graphicData>
        </a:graphic>
      </p:graphicFrame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5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Find the multiplicative inverse – 1/5x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18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10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19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The solution is (2, 1)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20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21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Dependent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22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Inconsistent; No solutions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23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Consistent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24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{ x/ x &gt; 9/8}</a:t>
            </a: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4572000" y="3200400"/>
            <a:ext cx="304800" cy="152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25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{ x/ x &gt;  - 6}</a:t>
            </a:r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4648200" y="3276600"/>
            <a:ext cx="381000" cy="152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26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Yes 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27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Yes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6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Simplify the expression (2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</a:t>
            </a:r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28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1997 or after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29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From 1995 to 1990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30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 = 2(L + W)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6553200" y="5943600"/>
            <a:ext cx="23653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Tie Breaker</a:t>
            </a:r>
          </a:p>
        </p:txBody>
      </p:sp>
      <p:sp>
        <p:nvSpPr>
          <p:cNvPr id="665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- 1</a:t>
            </a:r>
          </a:p>
        </p:txBody>
      </p:sp>
    </p:spTree>
  </p:cSld>
  <p:clrMapOvr>
    <a:masterClrMapping/>
  </p:clrMapOvr>
  <p:transition spd="med">
    <p:random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6553200" y="5943600"/>
            <a:ext cx="23653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Tie Breaker</a:t>
            </a:r>
          </a:p>
        </p:txBody>
      </p:sp>
    </p:spTree>
  </p:cSld>
  <p:clrMapOvr>
    <a:masterClrMapping/>
  </p:clrMapOvr>
  <p:transition spd="med"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7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Evaluate (- 1/8) 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- 3</a:t>
            </a:r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8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Find the average of the numbers 20, 32, 22, -14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9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Find the slope of the line passing through the two points (1, -5) and (3, 7)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opardytemplate">
  <a:themeElements>
    <a:clrScheme name="jeopardy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jeopardy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jeopardy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eopardy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A:\Jeopary template &amp; instructions\jeopardytemplate.pot</Template>
  <TotalTime>213</TotalTime>
  <Words>775</Words>
  <Application>Microsoft Office PowerPoint</Application>
  <PresentationFormat>On-screen Show (4:3)</PresentationFormat>
  <Paragraphs>156</Paragraphs>
  <Slides>64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8" baseType="lpstr">
      <vt:lpstr>Times New Roman</vt:lpstr>
      <vt:lpstr>Arial Unicode MS</vt:lpstr>
      <vt:lpstr>jeopardytemplate</vt:lpstr>
      <vt:lpstr>Microsoft Equation 3.0</vt:lpstr>
      <vt:lpstr>Slide 1</vt:lpstr>
      <vt:lpstr>Select the formula that best models the table,  y =x+ 3, y = 2x, y = 2x + 1, y = x + 2</vt:lpstr>
      <vt:lpstr>Evaluate the expression in standard form 4.187 x 10- 6 </vt:lpstr>
      <vt:lpstr>Evaluate the expression in standard form (4 x 109 )(6 x 10-6  )</vt:lpstr>
      <vt:lpstr>Find the multiplicative inverse – 1/5x</vt:lpstr>
      <vt:lpstr>Simplify the expression (24) 2 </vt:lpstr>
      <vt:lpstr>Evaluate (- 1/8) - 3</vt:lpstr>
      <vt:lpstr>Find the average of the numbers 20, 32, 22, -14</vt:lpstr>
      <vt:lpstr>Find the slope of the line passing through the two points (1, -5) and (3, 7)</vt:lpstr>
      <vt:lpstr>S = { ( -1, 7), (1, 2), (6, 7), (9, -7), (11, -1)} Is it a function ?</vt:lpstr>
      <vt:lpstr>Determine whether the diagram could represent a function        -9            -18        2              13       -15              -7</vt:lpstr>
      <vt:lpstr>Find a slope intercept form of the line satisfying the given condition : parallel to y = 4x – 2, passing through (1, 3)</vt:lpstr>
      <vt:lpstr>Find the slope intercept form of the line satisfying the given condition : perpendicular to y = (-1/3)x + 4, passing through ( -3, 5)  </vt:lpstr>
      <vt:lpstr>Find the equation of a Horizontal line passing through (3, -4)</vt:lpstr>
      <vt:lpstr>From 1992 to 1999, the number of automobile veichle tags purchased in a certain city can be modeled by f(x) = 71(x – 1992) + 933. Find the number of veichle tags purchased in 1995</vt:lpstr>
      <vt:lpstr>Determine the given values of x are solutions to the compound inequality.(Y/N)      x + 5 &lt; - 10 or x + 5 &gt; 10;  x = -15, x = - 5</vt:lpstr>
      <vt:lpstr>Write the inequality in interval notation { x/ x &lt; -1 or x &gt;   4}</vt:lpstr>
      <vt:lpstr>Solve the linear equation x/10 – 4 = -3</vt:lpstr>
      <vt:lpstr>Solve the system of linear equations by elimination x + y = 3, x – y = 1</vt:lpstr>
      <vt:lpstr>Solve the system of equation 1/6 x – 1/3 y = -1,  1/3 x + 5/6  y  = 7</vt:lpstr>
      <vt:lpstr>2r – 3t = 7, -4r + 6t = - 14 ,  dependent or inconsistent solution ?</vt:lpstr>
      <vt:lpstr>m –n = 5, m – n = 7 What type of solution ?</vt:lpstr>
      <vt:lpstr>What type of solution ?</vt:lpstr>
      <vt:lpstr>Solve the inequality  4x – 2 &gt; 5/2</vt:lpstr>
      <vt:lpstr>Solve the inequality   4/5 x  - 1/5  &gt;  - 5</vt:lpstr>
      <vt:lpstr>Are 2x &gt; 6 and x&gt; 3 equivalent inequalities ?</vt:lpstr>
      <vt:lpstr>Can a linear inequality have infinitely many solutions ?</vt:lpstr>
      <vt:lpstr>Aids research funding in 1994 was $ 1.3 billion and in 2000 it was $ 1.8 billion. Use a linear function to estimate the years in which AIDS funding was greater than or equal to $1.55 billion</vt:lpstr>
      <vt:lpstr>The median price P of a single family home from 1980 to 1991 may be modeled by P(x) = 3400(x – 1980) + 61,000, where x is the year. Determine the years when the median price ranged from $ 78,000 to $ 95,000</vt:lpstr>
      <vt:lpstr>The formula for a Perimeter of a rectangle whose length is L and width is W</vt:lpstr>
      <vt:lpstr>If two perpendicular lines have slopes m1 and m2, what can be said about m1 and m2, then    m1.m2 =?</vt:lpstr>
      <vt:lpstr> y = x + 3</vt:lpstr>
      <vt:lpstr>Slide 33</vt:lpstr>
      <vt:lpstr>y = x + 3</vt:lpstr>
      <vt:lpstr>0.000004187</vt:lpstr>
      <vt:lpstr>24,000</vt:lpstr>
      <vt:lpstr>-5x</vt:lpstr>
      <vt:lpstr>256</vt:lpstr>
      <vt:lpstr>- 512</vt:lpstr>
      <vt:lpstr>15</vt:lpstr>
      <vt:lpstr>6</vt:lpstr>
      <vt:lpstr>Yes</vt:lpstr>
      <vt:lpstr>No</vt:lpstr>
      <vt:lpstr>y = 4x - 1</vt:lpstr>
      <vt:lpstr>y = 3x + 14</vt:lpstr>
      <vt:lpstr>y = -4</vt:lpstr>
      <vt:lpstr>1146</vt:lpstr>
      <vt:lpstr>No, No</vt:lpstr>
      <vt:lpstr>( -    , -1) U [4,    )</vt:lpstr>
      <vt:lpstr>10</vt:lpstr>
      <vt:lpstr>The solution is (2, 1)</vt:lpstr>
      <vt:lpstr>Slide 52</vt:lpstr>
      <vt:lpstr>Dependent</vt:lpstr>
      <vt:lpstr>Inconsistent; No solutions</vt:lpstr>
      <vt:lpstr>Consistent</vt:lpstr>
      <vt:lpstr>{ x/ x &gt; 9/8}</vt:lpstr>
      <vt:lpstr>{ x/ x &gt;  - 6}</vt:lpstr>
      <vt:lpstr>Yes </vt:lpstr>
      <vt:lpstr>Yes</vt:lpstr>
      <vt:lpstr>1997 or after</vt:lpstr>
      <vt:lpstr>From 1995 to 1990</vt:lpstr>
      <vt:lpstr>P = 2(L + W)</vt:lpstr>
      <vt:lpstr>- 1</vt:lpstr>
      <vt:lpstr>Slide 64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 </cp:lastModifiedBy>
  <cp:revision>6</cp:revision>
  <dcterms:created xsi:type="dcterms:W3CDTF">2005-03-02T00:51:16Z</dcterms:created>
  <dcterms:modified xsi:type="dcterms:W3CDTF">2009-09-08T15:42:47Z</dcterms:modified>
</cp:coreProperties>
</file>